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87"/>
    <p:restoredTop sz="94630"/>
  </p:normalViewPr>
  <p:slideViewPr>
    <p:cSldViewPr>
      <p:cViewPr varScale="1">
        <p:scale>
          <a:sx n="56" d="100"/>
          <a:sy n="56" d="100"/>
        </p:scale>
        <p:origin x="-118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79C9E-CF4C-4FBC-A065-09E7C0BDD2EB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E68EA-60B5-497A-AC3E-68D6660A6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E68EA-60B5-497A-AC3E-68D6660A6B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689B9-D376-4FBE-B532-88A66EE76EBA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84E58-6F69-4DD6-99BC-D1B41DCED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0660017"/>
              </p:ext>
            </p:extLst>
          </p:nvPr>
        </p:nvGraphicFramePr>
        <p:xfrm>
          <a:off x="152401" y="1143000"/>
          <a:ext cx="8991599" cy="5764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632"/>
                <a:gridCol w="836810"/>
                <a:gridCol w="2334443"/>
                <a:gridCol w="4909714"/>
              </a:tblGrid>
              <a:tr h="3041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Block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Title</a:t>
                      </a: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8:45-9:00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Welcome -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 Munne/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Kuliev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9:00-9:30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 Lecture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The Evolution of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 -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Handyside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4976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9:30-10:00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Lecture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NIPT – Potential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Tool for PGT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Follow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up Confirmation – 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10:00-11:00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10:00-10:30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Session 1: PGT-A in ART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Chairs:  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S Munne//A Kuliev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 as QC for IVF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methods-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Cram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414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10:30-11:00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Differences in amplification methods for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 -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 Wells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11:00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-11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6614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11:30-13:30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11:30-12:00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2: Progress in PGT for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Inherited Conditions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Chairs: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 Hughes/ S Rechitsky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Strategies for PGT-M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for de novo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mutations –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12:00-12:30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PGT-M for Borderline Indications –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 Rechitsky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Arial" charset="0"/>
                          <a:cs typeface="Arial" charset="0"/>
                        </a:rPr>
                        <a:t>12:30-13:00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 for structural rearrangements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(PGT-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SR) -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 Escudero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13:00-13:30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 for multiple genetic diseases –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N </a:t>
                      </a:r>
                      <a:r>
                        <a:rPr lang="en-US" sz="900" b="1" baseline="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Treff</a:t>
                      </a:r>
                      <a:endParaRPr lang="en-US" sz="900" b="1" baseline="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414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-14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Lunch and POSTER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</a:t>
                      </a: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3: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Abstracts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 A Thornhill/ F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Fiorentino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0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-16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45720" marR="45720" anchor="ctr"/>
                </a:tc>
              </a:tr>
              <a:tr h="4810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4:  Chairs: </a:t>
                      </a:r>
                      <a:r>
                        <a:rPr lang="en-US" sz="900" b="1" strike="noStrik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 Rubio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/ C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Strom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Endometrial Receptivity, what time is ideal time to transfer?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 Simon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  <a:tr h="30414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17:00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-17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Prospect of PGT for epigenetic inheritance – 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457200"/>
            <a:ext cx="6579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PROPOSED AGENDA: DAY ONE, May 4, 2018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7666005"/>
              </p:ext>
            </p:extLst>
          </p:nvPr>
        </p:nvGraphicFramePr>
        <p:xfrm>
          <a:off x="228600" y="1143000"/>
          <a:ext cx="8678333" cy="4915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165"/>
                <a:gridCol w="887165"/>
                <a:gridCol w="1752016"/>
                <a:gridCol w="5151987"/>
              </a:tblGrid>
              <a:tr h="2768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Block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Title</a:t>
                      </a:r>
                    </a:p>
                  </a:txBody>
                  <a:tcPr marL="45720" marR="45720" anchor="ctr"/>
                </a:tc>
              </a:tr>
              <a:tr h="261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8:00-8:15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Summary highlights from day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one –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Handyside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446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8:15-8:45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 lecture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Origins of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meiotic and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post mitotic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aneuploidy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?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– 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6563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8:45-10:45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8:45-9:15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5: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Mosaicism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and </a:t>
                      </a:r>
                      <a:r>
                        <a:rPr lang="en-US" sz="9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Segmentals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Chairs: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Handyside/ D Cram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Mosaicism: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detection and clinical outcome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 Munne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446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9:15-9:45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Improvement and standardization of biopsy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procedures -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 Leigh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446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9:45-10:15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How to counsel around </a:t>
                      </a:r>
                      <a:r>
                        <a:rPr lang="en-US" sz="900" kern="12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Mosaicism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and </a:t>
                      </a:r>
                      <a:r>
                        <a:rPr lang="en-US" sz="900" kern="12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Segmentals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-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Jordan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310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10:15-10:45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Discussion/ DEBATE: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 Paulson/ 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494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10:45-11:15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265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11:15-13:00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6: Abstracts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 </a:t>
                      </a:r>
                      <a:r>
                        <a:rPr lang="en-US" sz="900" b="1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Hamamah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/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M Katz-</a:t>
                      </a:r>
                      <a:r>
                        <a:rPr lang="en-US" sz="900" b="1" baseline="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Yaffe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653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13:00-14:00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Lunch and POSTER SESSION</a:t>
                      </a:r>
                    </a:p>
                  </a:txBody>
                  <a:tcPr marL="68580" marR="68580" marT="0" marB="0" anchor="ctr"/>
                </a:tc>
              </a:tr>
              <a:tr h="2653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14:00-15:30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7: Regional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Block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6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Chairs: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 </a:t>
                      </a:r>
                      <a:r>
                        <a:rPr lang="en-US" sz="900" b="1" baseline="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Xu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/ T Gordon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55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15:30-16:00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704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16:00-17:30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16:00-16:30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8: Prospective Carrier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screening for identification of at risk PGT couples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Chairs: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 Wells/ G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Harton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Genetic Panels for ovarian, breast and endometrial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cancers </a:t>
                      </a:r>
                      <a:r>
                        <a:rPr lang="mr-IN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TBA</a:t>
                      </a:r>
                      <a:endParaRPr lang="en-US" sz="900" b="1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4960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16:30-17:00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Genetic Panels for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Infertility </a:t>
                      </a:r>
                      <a:r>
                        <a:rPr lang="mr-IN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TBA</a:t>
                      </a:r>
                      <a:endParaRPr lang="en-US" sz="900" b="1" i="0" kern="12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550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17:00-17:30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Prospective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gene testing of sperm and egg donors </a:t>
                      </a:r>
                      <a:r>
                        <a:rPr lang="mr-IN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81001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PROPOSED AGENDA: DAY TWO, May 5, 2018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5167883"/>
              </p:ext>
            </p:extLst>
          </p:nvPr>
        </p:nvGraphicFramePr>
        <p:xfrm>
          <a:off x="152400" y="1549402"/>
          <a:ext cx="8991600" cy="531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858"/>
                <a:gridCol w="885069"/>
                <a:gridCol w="2124838"/>
                <a:gridCol w="4979835"/>
              </a:tblGrid>
              <a:tr h="3252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Block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Title</a:t>
                      </a:r>
                    </a:p>
                  </a:txBody>
                  <a:tcPr marL="45720" marR="45720" anchor="ctr"/>
                </a:tc>
              </a:tr>
              <a:tr h="2464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8:00-8:15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Summary highlights from day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two –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 Cram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385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8:15-8:45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Plenary lecture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 person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babies-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 Cohen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5832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8:45-10:15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8:45-9:15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9: Reproductive Outcome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PGT-A  Interactive Session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Chairs: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JL Simpson/ J Cohen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PGT-A v2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Criticism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866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9:15-9:45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PGD v2 RCT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Proof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–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 Scott/ C Rubio</a:t>
                      </a:r>
                    </a:p>
                  </a:txBody>
                  <a:tcPr marL="68580" marR="68580" marT="0" marB="0" anchor="ctr"/>
                </a:tc>
              </a:tr>
              <a:tr h="327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9:45-10:15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Debate: on STAR trial </a:t>
                      </a:r>
                      <a:r>
                        <a:rPr lang="mr-IN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–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Panel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TBA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4283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10:15-10:45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PGT-A in Low, Normal and Hyper Responders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 charset="0"/>
                          <a:cs typeface="Arial" pitchFamily="34" charset="0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 Kahraman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923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10:45-11:15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283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11:15-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12: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10: Abstracts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x 3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76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12:00-13:00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11: Regional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Block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 min per each abstract x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923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Lunch and POSTER SESSION</a:t>
                      </a:r>
                    </a:p>
                  </a:txBody>
                  <a:tcPr marL="68580" marR="68580" marT="0" marB="0" anchor="ctr"/>
                </a:tc>
              </a:tr>
              <a:tr h="6401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14:00-15:30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14:00-14:30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Session 12: Emerging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Technologies.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Chairs: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 </a:t>
                      </a:r>
                      <a:r>
                        <a:rPr lang="en-US" sz="900" b="1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Gianaroli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/ E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Fragouli</a:t>
                      </a:r>
                      <a:endParaRPr lang="en-US" sz="900" b="1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CRISPR-based gene editing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Mutalipov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90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14:30-15:00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 invasive PGT using </a:t>
                      </a:r>
                      <a:r>
                        <a:rPr lang="en-US" sz="900" kern="12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blastocell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fluid –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 Gianaro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li</a:t>
                      </a: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390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15:00-15:30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 invasive PGT using spent medium –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Selected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 Abstract Submissions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65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15:00-15:30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Prospect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PGT without IVF - TBA 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  <a:tr h="2923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15:30-16:00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Closing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remarks –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 Munne/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Kuliev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85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PROPOSED AGENDA: DAY THREE, May 6, 2018      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528</Words>
  <Application>Microsoft Macintosh PowerPoint</Application>
  <PresentationFormat>On-screen Show (4:3)</PresentationFormat>
  <Paragraphs>152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anver</dc:creator>
  <cp:lastModifiedBy>anver</cp:lastModifiedBy>
  <cp:revision>21</cp:revision>
  <dcterms:created xsi:type="dcterms:W3CDTF">2017-10-20T14:36:28Z</dcterms:created>
  <dcterms:modified xsi:type="dcterms:W3CDTF">2017-12-02T22:55:46Z</dcterms:modified>
</cp:coreProperties>
</file>