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98" r:id="rId2"/>
    <p:sldId id="299" r:id="rId3"/>
    <p:sldId id="300" r:id="rId4"/>
    <p:sldId id="314" r:id="rId5"/>
    <p:sldId id="315" r:id="rId6"/>
    <p:sldId id="313" r:id="rId7"/>
    <p:sldId id="316" r:id="rId8"/>
    <p:sldId id="301" r:id="rId9"/>
    <p:sldId id="302" r:id="rId10"/>
    <p:sldId id="303" r:id="rId11"/>
    <p:sldId id="304" r:id="rId12"/>
    <p:sldId id="306" r:id="rId13"/>
    <p:sldId id="310" r:id="rId14"/>
    <p:sldId id="307" r:id="rId15"/>
    <p:sldId id="308" r:id="rId16"/>
    <p:sldId id="256" r:id="rId17"/>
    <p:sldId id="318" r:id="rId18"/>
    <p:sldId id="319" r:id="rId19"/>
    <p:sldId id="258" r:id="rId20"/>
    <p:sldId id="263" r:id="rId21"/>
    <p:sldId id="264" r:id="rId22"/>
    <p:sldId id="262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61" r:id="rId31"/>
    <p:sldId id="272" r:id="rId32"/>
    <p:sldId id="288" r:id="rId33"/>
    <p:sldId id="289" r:id="rId34"/>
    <p:sldId id="282" r:id="rId35"/>
    <p:sldId id="283" r:id="rId36"/>
    <p:sldId id="284" r:id="rId37"/>
    <p:sldId id="285" r:id="rId38"/>
    <p:sldId id="290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4" autoAdjust="0"/>
    <p:restoredTop sz="94660"/>
  </p:normalViewPr>
  <p:slideViewPr>
    <p:cSldViewPr snapToGrid="0">
      <p:cViewPr varScale="1">
        <p:scale>
          <a:sx n="57" d="100"/>
          <a:sy n="57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pPr/>
              <a:t>10/13/2014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pPr/>
              <a:t>10/13/2014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pPr/>
              <a:t>10/13/2014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pPr/>
              <a:t>10/13/2014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pPr/>
              <a:t>10/13/2014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pPr/>
              <a:t>10/13/2014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pPr/>
              <a:t>10/13/2014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pPr/>
              <a:t>10/13/2014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pPr/>
              <a:t>10/13/2014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pPr/>
              <a:t>10/13/2014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pPr/>
              <a:t>10/13/2014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pPr/>
              <a:t>10/13/2014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pPr/>
              <a:t>10/13/2014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pPr/>
              <a:t>10/13/2014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pPr/>
              <a:t>10/13/2014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pPr/>
              <a:t>10/13/2014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pPr/>
              <a:t>10/13/2014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pPr/>
              <a:t>10/13/2014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Museum of Contemporary Art</a:t>
            </a:r>
            <a:endParaRPr lang="en-US" sz="4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52071" y="952806"/>
            <a:ext cx="8144134" cy="13730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936" y="2733709"/>
            <a:ext cx="2132572" cy="123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152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49" y="182881"/>
            <a:ext cx="9552508" cy="65314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62457" y="2392941"/>
            <a:ext cx="2036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MCA Entrance</a:t>
            </a:r>
          </a:p>
        </p:txBody>
      </p:sp>
    </p:spTree>
    <p:extLst>
      <p:ext uri="{BB962C8B-B14F-4D97-AF65-F5344CB8AC3E}">
        <p14:creationId xmlns:p14="http://schemas.microsoft.com/office/powerpoint/2010/main" xmlns="" val="258531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45" y="193358"/>
            <a:ext cx="9274629" cy="63856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96196" y="2392941"/>
            <a:ext cx="1802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MCA Indoor</a:t>
            </a:r>
          </a:p>
        </p:txBody>
      </p:sp>
    </p:spTree>
    <p:extLst>
      <p:ext uri="{BB962C8B-B14F-4D97-AF65-F5344CB8AC3E}">
        <p14:creationId xmlns:p14="http://schemas.microsoft.com/office/powerpoint/2010/main" xmlns="" val="250192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mage6.buzzintown.com/files/venue/upload_4000/upload_original/337509-museum-of-contemporary-art-chica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392" y="233360"/>
            <a:ext cx="9329121" cy="637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9757954" y="2392941"/>
            <a:ext cx="2140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Example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m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odern design of MCA</a:t>
            </a:r>
          </a:p>
        </p:txBody>
      </p:sp>
    </p:spTree>
    <p:extLst>
      <p:ext uri="{BB962C8B-B14F-4D97-AF65-F5344CB8AC3E}">
        <p14:creationId xmlns:p14="http://schemas.microsoft.com/office/powerpoint/2010/main" xmlns="" val="338260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stallation view, Matta in America: Paintings and Drawings of the 1940’s, July 13–October 20, 2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391" y="163921"/>
            <a:ext cx="9119053" cy="651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593866" y="2140426"/>
            <a:ext cx="23806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One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of the nation’s largest facilities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devoted to the art of our time, the Museum of Contemporary Art Chicago offers exhibitions of the most thought-provoking art created since 1945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20286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boredommd.com/wp-content/uploads/2013/12/2014-Museum-of-Contemporary-Art-%E2%80%93-Chicago-%E2%80%93-FREE-on-Tuesdays-for-Illinois-Reside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080" y="168047"/>
            <a:ext cx="9590502" cy="631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17330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artlurker.com/wp-content/uploads/2008/07/installation-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079" y="235131"/>
            <a:ext cx="9452812" cy="636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9902825" y="2179615"/>
            <a:ext cx="23806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Attendees will be free to wander around the exposition floors.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219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800" dirty="0" smtClean="0"/>
              <a:t>CHICAGO</a:t>
            </a:r>
            <a:endParaRPr lang="en-US" sz="8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Ritz-Carlton – A Four Season Hotel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52071" y="952806"/>
            <a:ext cx="8144134" cy="13730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936" y="2733709"/>
            <a:ext cx="2132572" cy="123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823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566" y="162231"/>
            <a:ext cx="5283517" cy="648853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1906111" y="2639681"/>
            <a:ext cx="3358220" cy="1566559"/>
          </a:xfrm>
          <a:prstGeom prst="straightConnector1">
            <a:avLst/>
          </a:prstGeom>
          <a:ln w="317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V="1">
            <a:off x="6847757" y="3056709"/>
            <a:ext cx="3252651" cy="2011680"/>
          </a:xfrm>
          <a:prstGeom prst="straightConnector1">
            <a:avLst/>
          </a:prstGeom>
          <a:ln w="317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492926" y="5563795"/>
            <a:ext cx="1446425" cy="118548"/>
          </a:xfrm>
          <a:prstGeom prst="straightConnector1">
            <a:avLst/>
          </a:prstGeom>
          <a:ln w="317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171723" y="2394989"/>
            <a:ext cx="2380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Raffaello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8227" y="1981042"/>
            <a:ext cx="39920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Ritz-Carlton Chicago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188" y="5482288"/>
            <a:ext cx="33280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Museum of Contemporary of Art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357191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-cdn.tripadvisor.com/media/photo-s/01/c3/73/a5/lobb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882" y="248193"/>
            <a:ext cx="9983397" cy="578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26083" y="6066782"/>
            <a:ext cx="4400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Ritz-Carlton Chicago Lobby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278752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ca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48095"/>
            <a:ext cx="12192000" cy="46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58428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://www2.mcachicago.org/wp-content/uploads/2012/08/MCA_Build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022" y="152560"/>
            <a:ext cx="9483633" cy="592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789608" y="6191794"/>
            <a:ext cx="7437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Bird’s eye view of the building overlooking Michigan Lake.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121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93617"/>
            <a:ext cx="10450287" cy="667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61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  <p:pic>
        <p:nvPicPr>
          <p:cNvPr id="4098" name="Picture 2" descr="http://www.fourseasons.com/content/dam/fourseasons/images/web/CRC/CRC_127_aspect16x9.jpg/jcr:content/renditions/cq5dam.web.720.40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34529"/>
            <a:ext cx="10443349" cy="655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871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63" y="74023"/>
            <a:ext cx="10437223" cy="671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537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  <p:pic>
        <p:nvPicPr>
          <p:cNvPr id="8" name="Picture 2" descr="http://www.fourseasons.com/content/dam/fourseasons/images/web/CRC/CRC_129.aspect16x9.jpg/jcr:content/renditions/cq5dam.web.720.40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5341"/>
            <a:ext cx="10420128" cy="665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448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  <p:pic>
        <p:nvPicPr>
          <p:cNvPr id="6146" name="Picture 2" descr="http://www.fourseasons.com/content/dam/fourseasons/images/web/CRC/CRC_149.aspect16x9.jpg/jcr:content/renditions/cq5dam.web.720.40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21466"/>
            <a:ext cx="10443349" cy="661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4030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  <p:pic>
        <p:nvPicPr>
          <p:cNvPr id="5124" name="Picture 4" descr="http://www.fourseasons.com/content/dam/fourseasons/images/web/CRC/CRC_150.aspect16x9.jpg/jcr:content/renditions/cq5dam.web.720.40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65313"/>
            <a:ext cx="10473509" cy="667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4161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  <p:pic>
        <p:nvPicPr>
          <p:cNvPr id="8194" name="Picture 2" descr="http://www.fourseasons.com/content/dam/fourseasons/images/web/CRC/CRC_103_aspect16x9.jpg/jcr:content/renditions/cq5dam.web.720.40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5341"/>
            <a:ext cx="10489796" cy="659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918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  <p:pic>
        <p:nvPicPr>
          <p:cNvPr id="9218" name="Picture 2" descr="http://www.fourseasons.com/content/dam/fourseasons/images/web/CRC/CRC_066_aspect16x9.jpg/jcr:content/renditions/cq5dam.web.720.40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34529"/>
            <a:ext cx="10443351" cy="661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733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  <p:pic>
        <p:nvPicPr>
          <p:cNvPr id="10242" name="Picture 2" descr="http://www.fourseasons.com/content/dam/fourseasons/images/web/CRC/CRC_113_aspect16x9.jpg/jcr:content/renditions/cq5dam.web.720.40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3840"/>
            <a:ext cx="10440574" cy="668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291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  <p:pic>
        <p:nvPicPr>
          <p:cNvPr id="11266" name="Picture 2" descr="http://www.fourseasons.com/content/dam/fourseasons/images/web/CRC/CRC_072.aspect16x9.jpg/jcr:content/renditions/cq5dam.web.720.40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8404"/>
            <a:ext cx="10466572" cy="665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070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116" y="156754"/>
            <a:ext cx="9357040" cy="596561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370215" y="6200750"/>
            <a:ext cx="5075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MCA holds Conferences and Art shows.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661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0629"/>
            <a:ext cx="10546627" cy="6727371"/>
          </a:xfrm>
        </p:spPr>
      </p:pic>
      <p:grpSp>
        <p:nvGrpSpPr>
          <p:cNvPr id="4" name="Group 3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58485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fourseasons.com/content/dam/fourseasons/images/web/CRC/CRC_049.aspect16x9.jpg/jcr:content/renditions/cq5dam.web.637.35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3123"/>
            <a:ext cx="10454966" cy="659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9251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err="1" smtClean="0"/>
              <a:t>Raffaello</a:t>
            </a:r>
            <a:endParaRPr lang="en-US" sz="4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52071" y="952806"/>
            <a:ext cx="8144134" cy="13730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936" y="2733709"/>
            <a:ext cx="2132572" cy="123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1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264"/>
            <a:ext cx="10332720" cy="669900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08777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22" y="124777"/>
            <a:ext cx="10130383" cy="659174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69688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99"/>
            <a:ext cx="10489474" cy="666056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27642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021"/>
            <a:ext cx="10498224" cy="65842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67310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9946"/>
            <a:ext cx="10455919" cy="663048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4222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887"/>
            <a:ext cx="5029596" cy="6172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330" y="179887"/>
            <a:ext cx="5267325" cy="61722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04805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63" y="279219"/>
            <a:ext cx="9907088" cy="62665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29979" y="4843436"/>
            <a:ext cx="26588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MCA Theater</a:t>
            </a:r>
          </a:p>
          <a:p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Our 300 seat, state of the art </a:t>
            </a:r>
          </a:p>
          <a:p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theater gives each of your</a:t>
            </a:r>
          </a:p>
          <a:p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guests the best seat in the house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820300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acility_ren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386" y="104503"/>
            <a:ext cx="5618209" cy="663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31808" y="402064"/>
            <a:ext cx="4618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Mayer Education Lobby</a:t>
            </a:r>
          </a:p>
          <a:p>
            <a:endParaRPr lang="en-US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00378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00694" y="1627553"/>
            <a:ext cx="55734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Kanter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Specifications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1,200 square feet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Capacity: 100 reception/60 seated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Equipped with overhead projector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Adjacent to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Edlis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Neeson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Theater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i="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This picture will give you an idea of the space. 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Standing Luncheon will be held.</a:t>
            </a:r>
            <a:endParaRPr lang="en-US" sz="2000" i="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4098" name="Picture 2" descr="OLYMPUS DIGITAL CAM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221" y="291643"/>
            <a:ext cx="5476875" cy="629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8971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33657" y="2048095"/>
            <a:ext cx="415834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Theater Specifications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The facility provides seating for 296 persons and is wheelchair-accessible.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Rental includes basic audiovisual and lighting package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14 rows with two side aisles and no center aisle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Motorized projection screen provides a projection surface of 30′ wide and 23′ high. The screen is located at an intermediate stage depth, so that good sightlines are available from front row seats.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Stage dimensions: Width of opening: 52′ (15.8 m); Total depth: 34′ (10.3 m); Wing space (each side): 13′ (3.9 m)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Stage height is 36″ above the floor level of the first row of 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seating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 descr="http://www2.mcachicago.org/wp-content/uploads/2012/12/stage_technic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637" y="213264"/>
            <a:ext cx="7760517" cy="616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62720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437" y="235131"/>
            <a:ext cx="9698523" cy="63746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96196" y="2392941"/>
            <a:ext cx="1802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MCA Terrace</a:t>
            </a:r>
          </a:p>
        </p:txBody>
      </p:sp>
    </p:spTree>
    <p:extLst>
      <p:ext uri="{BB962C8B-B14F-4D97-AF65-F5344CB8AC3E}">
        <p14:creationId xmlns:p14="http://schemas.microsoft.com/office/powerpoint/2010/main" xmlns="" val="363340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784174" y="677499"/>
            <a:ext cx="1180011" cy="1214810"/>
            <a:chOff x="10784174" y="754265"/>
            <a:chExt cx="1180011" cy="12148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4174" y="754265"/>
              <a:ext cx="1180011" cy="68529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4174" y="1439563"/>
              <a:ext cx="1180011" cy="529512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40" y="195943"/>
            <a:ext cx="9546929" cy="64399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82837" y="2484381"/>
            <a:ext cx="1802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One of the events set up in MCA</a:t>
            </a:r>
          </a:p>
        </p:txBody>
      </p:sp>
    </p:spTree>
    <p:extLst>
      <p:ext uri="{BB962C8B-B14F-4D97-AF65-F5344CB8AC3E}">
        <p14:creationId xmlns:p14="http://schemas.microsoft.com/office/powerpoint/2010/main" xmlns="" val="367551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299</TotalTime>
  <Words>278</Words>
  <Application>Microsoft Office PowerPoint</Application>
  <PresentationFormat>Custom</PresentationFormat>
  <Paragraphs>37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Berlin</vt:lpstr>
      <vt:lpstr>Museum of Contemporary Art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CHICAGO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Raffaello</vt:lpstr>
      <vt:lpstr>Slide 33</vt:lpstr>
      <vt:lpstr>Slide 34</vt:lpstr>
      <vt:lpstr>Slide 35</vt:lpstr>
      <vt:lpstr>Slide 36</vt:lpstr>
      <vt:lpstr>Slide 37</vt:lpstr>
      <vt:lpstr>Slide 38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ManilaUser2</dc:creator>
  <cp:lastModifiedBy>victoria</cp:lastModifiedBy>
  <cp:revision>21</cp:revision>
  <dcterms:created xsi:type="dcterms:W3CDTF">2014-04-24T18:32:05Z</dcterms:created>
  <dcterms:modified xsi:type="dcterms:W3CDTF">2014-10-13T21:49:25Z</dcterms:modified>
</cp:coreProperties>
</file>