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6" r:id="rId3"/>
  </p:sldMasterIdLst>
  <p:notesMasterIdLst>
    <p:notesMasterId r:id="rId7"/>
  </p:notesMasterIdLst>
  <p:handoutMasterIdLst>
    <p:handoutMasterId r:id="rId8"/>
  </p:handoutMasterIdLst>
  <p:sldIdLst>
    <p:sldId id="458" r:id="rId4"/>
    <p:sldId id="463" r:id="rId5"/>
    <p:sldId id="464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a Miller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765"/>
    <a:srgbClr val="00538E"/>
    <a:srgbClr val="646464"/>
    <a:srgbClr val="006699"/>
    <a:srgbClr val="0F48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0" autoAdjust="0"/>
    <p:restoredTop sz="92652" autoAdjust="0"/>
  </p:normalViewPr>
  <p:slideViewPr>
    <p:cSldViewPr snapToGrid="0" snapToObjects="1">
      <p:cViewPr>
        <p:scale>
          <a:sx n="112" d="100"/>
          <a:sy n="112" d="100"/>
        </p:scale>
        <p:origin x="1532" y="-52"/>
      </p:cViewPr>
      <p:guideLst>
        <p:guide orient="horz" pos="2142"/>
        <p:guide orient="horz" pos="1641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8607-53BE-3245-AB9C-148D4AE8615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FDAB-043F-4A41-95D9-7528E31CC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96623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1EF2C-DEED-3D43-A206-FF48769CCEE5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4BC3C-AEED-614E-AE11-820449785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968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5601" y="1664361"/>
            <a:ext cx="6046583" cy="18260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4403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FE26496-0FB0-6A42-98A6-4F6651CB0EA1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5626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7342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6380F077-3AD9-DC4F-A309-D913123B9832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5179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C74677E6-C21C-054D-8F61-FC74F420C06D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1435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6CC0B0E7-361C-E84D-86F7-E99D2DBDE4CA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0300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1BD82D-0D68-954F-8EE6-145F9F01DBB0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1097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5BE04797-3ED1-224B-A0A8-D5A493B56A96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3673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Title and Content (Colored Head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EF62C90-9890-DB4A-961A-FE5FD20DFF02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3498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EAD70D66-E687-C14F-9D6A-F688D97EE764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376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714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37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927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0E86C26B-E935-B14B-B28F-1D8224ACDA9C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1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</p:sldLayoutIdLst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2F98D740-B25A-024D-976B-27C9D2BFF4CE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88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sz="2000" dirty="0" smtClean="0"/>
              <a:t>PROVISIONAL PROGRAM, PGDIS 2018: DAY ONE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263790"/>
              </p:ext>
            </p:extLst>
          </p:nvPr>
        </p:nvGraphicFramePr>
        <p:xfrm>
          <a:off x="1396674" y="721182"/>
          <a:ext cx="641633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52"/>
                <a:gridCol w="1179161"/>
                <a:gridCol w="4467817"/>
              </a:tblGrid>
              <a:tr h="213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Time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Type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Title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067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8:45-9:00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Welcome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073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9:00-9:30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Plenary Lecture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The Evolution of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PGT-A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9:30-10:00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Arial"/>
                          <a:ea typeface="ＭＳ 明朝"/>
                          <a:cs typeface="Arial"/>
                        </a:rPr>
                        <a:t>Session 1: PGT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PGT-A “in house”, is it safe and cost effective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? 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1561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10:00-10:30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1: PGT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PGT-A as QC for IVF methods (this could be the same as aneuploidy rates vary by center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)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1227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10:30-11:00</a:t>
                      </a:r>
                      <a:endParaRPr lang="en-US" sz="11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1: PGT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Differences in amplification methods for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PGT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11:00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-11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Coffee Break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11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12:00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2: PGT-M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PG-M 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for de novo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mutations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12:00-12:30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2: PGT-M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Insights 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PGT 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from analysis of databases (SART, ESHRE, etc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)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Arial"/>
                          <a:ea typeface="ＭＳ 明朝"/>
                          <a:cs typeface="Arial"/>
                        </a:rPr>
                        <a:t>12:30-13:00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2: PGT-SR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PGD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for Translocations and use of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PGT-A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130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13:00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-13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2: PGT-A</a:t>
                      </a:r>
                      <a:r>
                        <a:rPr lang="en-US" sz="900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Aneuploidy rates in fertile patients undergoing </a:t>
                      </a:r>
                      <a:r>
                        <a:rPr lang="en-US" sz="900" dirty="0" smtClean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PGT </a:t>
                      </a:r>
                      <a:r>
                        <a:rPr lang="en-US" sz="900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by map + </a:t>
                      </a:r>
                      <a:r>
                        <a:rPr lang="en-US" sz="900" dirty="0" smtClean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PGD-A </a:t>
                      </a:r>
                      <a:endParaRPr lang="en-US" sz="1100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13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-14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Break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Lunch and POSTER SESSION</a:t>
                      </a:r>
                      <a:endParaRPr lang="en-US" sz="11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14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16:00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3: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 Abstracts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15 min per each abstract x 6</a:t>
                      </a:r>
                      <a:endParaRPr lang="en-US" sz="1100" b="1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1278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16:00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-16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Coffee Break</a:t>
                      </a:r>
                      <a:endParaRPr lang="en-US" sz="11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184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16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17:00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4: Debate</a:t>
                      </a:r>
                      <a:r>
                        <a:rPr lang="en-US" sz="900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1100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Debate on mosaics: to transfer or not to </a:t>
                      </a:r>
                      <a:r>
                        <a:rPr lang="en-US" sz="900" dirty="0" smtClean="0">
                          <a:solidFill>
                            <a:srgbClr val="505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transfer  </a:t>
                      </a:r>
                      <a:endParaRPr lang="en-US" sz="1100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1737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17:00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-17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:30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Plenary Lecture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Endometrial Receptivity, what time is ideal time to transfer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? </a:t>
                      </a:r>
                      <a:endParaRPr lang="en-US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1483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sz="2000" dirty="0" smtClean="0"/>
              <a:t>PROVISIONAL PROGRAM, PGDIS 2018: DAY TWO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8520765"/>
              </p:ext>
            </p:extLst>
          </p:nvPr>
        </p:nvGraphicFramePr>
        <p:xfrm>
          <a:off x="1169882" y="721182"/>
          <a:ext cx="6756522" cy="330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52"/>
                <a:gridCol w="1519353"/>
                <a:gridCol w="4467817"/>
              </a:tblGrid>
              <a:tr h="213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Time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Type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Title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18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8:00-8:15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Summary highlights from day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one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8:15-8:45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Plenary lecture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Origins of meiotic </a:t>
                      </a:r>
                      <a:r>
                        <a:rPr lang="en-US" sz="9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aneuploidy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and post mitotic </a:t>
                      </a:r>
                      <a:r>
                        <a:rPr lang="en-US" sz="9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aneuploidy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?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8:45-9:15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5: 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endParaRPr lang="en-US" sz="900" dirty="0" smtClean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Impact of </a:t>
                      </a:r>
                      <a:r>
                        <a:rPr lang="en-US" sz="900" kern="12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on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outcomes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9:15-9:45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5: 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Improvement and standardization of biopsy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procedures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9:45-10:15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5: 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endParaRPr lang="en-US" sz="900" dirty="0" smtClean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Rates of </a:t>
                      </a:r>
                      <a:r>
                        <a:rPr lang="en-US" sz="900" kern="12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aneuploidy</a:t>
                      </a: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and </a:t>
                      </a:r>
                      <a:r>
                        <a:rPr lang="en-US" sz="900" kern="12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differ between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clinics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10:15-10:45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5: 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endParaRPr lang="en-US" sz="900" dirty="0" smtClean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How to counsel around </a:t>
                      </a:r>
                      <a:r>
                        <a:rPr lang="en-US" sz="900" kern="1200" dirty="0" err="1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Mosaicism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10:45-11:15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Coffee Break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4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11:15-13:00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6: Abstracts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15 min per each abstract x 6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13:00-14:00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BREAK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Lunch and POSTER SESSION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14:00-15:30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7: Regional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 Block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15 min per each abstract x 6</a:t>
                      </a:r>
                      <a:endParaRPr lang="en-US" sz="900" b="1" dirty="0" smtClean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15:30-16:00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Coffee Break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16:00-16:30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8: Panels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Genetic Panels for ovarian, breast and endometrial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cancers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16:30-17:00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8: Panels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Genetic Panels for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Infertility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8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17:00-17:30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 Session 8: Panels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TBD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2800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sz="2000" dirty="0" smtClean="0"/>
              <a:t>PROVISIONAL </a:t>
            </a:r>
            <a:r>
              <a:rPr lang="en-US" sz="2000" dirty="0" smtClean="0"/>
              <a:t>PROGRAM, PGDIS 2018: </a:t>
            </a:r>
            <a:r>
              <a:rPr lang="en-US" sz="2000" dirty="0" smtClean="0"/>
              <a:t>DAY THREE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6795282"/>
              </p:ext>
            </p:extLst>
          </p:nvPr>
        </p:nvGraphicFramePr>
        <p:xfrm>
          <a:off x="1147199" y="721182"/>
          <a:ext cx="6779201" cy="3682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52"/>
                <a:gridCol w="1542032"/>
                <a:gridCol w="4467817"/>
              </a:tblGrid>
              <a:tr h="213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Time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Type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Title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2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8:00-8:15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Summary highlights from day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two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8:15-8:45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Plenary lecture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3 person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babies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8:45-9:15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9: Emerging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Mitochondria: How do they impact embryo viability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?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9:15-9:45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9: Emerging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Emerging technologies - such as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CRISPR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9:45-10:15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9: Emerging</a:t>
                      </a:r>
                      <a:endParaRPr lang="en-US" sz="9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Non invasive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PGD-A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10:15-10:45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Luteal</a:t>
                      </a:r>
                      <a:r>
                        <a:rPr lang="en-US" sz="900" kern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support protocols and embryo chromosome </a:t>
                      </a:r>
                      <a:r>
                        <a:rPr lang="en-US" sz="900" kern="12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abnormalities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10:45-11:15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Coffee Break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11:15-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12:</a:t>
                      </a: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10: Abstracts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15 min per each abstract x 6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12:00-13:00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7: Regional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 Block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15 min per each abstract x 6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0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13:00-14:00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BREAK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Lunch and POSTER SESSION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14:00-15:30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Late Breaking Session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30 minutes </a:t>
                      </a: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x 3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14:00-14:30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TBD based on submission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14:30-15:00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TBD based on submission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15:00-15:30 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TBD based on submission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ＭＳ 明朝"/>
                          <a:cs typeface="Arial"/>
                        </a:rPr>
                        <a:t>15:30-16:00</a:t>
                      </a:r>
                      <a:endParaRPr lang="en-US" sz="9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Closing </a:t>
                      </a:r>
                      <a:r>
                        <a:rPr lang="en-US" sz="9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remarks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2800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4">
      <a:dk1>
        <a:srgbClr val="505050"/>
      </a:dk1>
      <a:lt1>
        <a:srgbClr val="FFFFFF"/>
      </a:lt1>
      <a:dk2>
        <a:srgbClr val="053765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23935</TotalTime>
  <Words>382</Words>
  <Application>Microsoft Macintosh PowerPoint</Application>
  <PresentationFormat>On-screen Show (16:9)</PresentationFormat>
  <Paragraphs>149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1_Office Theme</vt:lpstr>
      <vt:lpstr>2_Office Theme</vt:lpstr>
      <vt:lpstr>PROVISIONAL PROGRAM, PGDIS 2018: DAY ONE</vt:lpstr>
      <vt:lpstr>PROVISIONAL PROGRAM, PGDIS 2018: DAY TWO</vt:lpstr>
      <vt:lpstr>PROVISIONAL PROGRAM, PGDIS 2018: DAY THREE</vt:lpstr>
    </vt:vector>
  </TitlesOfParts>
  <Company>Recombine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Sehnert</dc:creator>
  <cp:lastModifiedBy>anver</cp:lastModifiedBy>
  <cp:revision>525</cp:revision>
  <dcterms:created xsi:type="dcterms:W3CDTF">2016-08-08T14:36:55Z</dcterms:created>
  <dcterms:modified xsi:type="dcterms:W3CDTF">2017-09-14T16:54:32Z</dcterms:modified>
</cp:coreProperties>
</file>