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2" r:id="rId2"/>
    <p:sldMasterId id="2147483656" r:id="rId3"/>
  </p:sldMasterIdLst>
  <p:notesMasterIdLst>
    <p:notesMasterId r:id="rId5"/>
  </p:notesMasterIdLst>
  <p:handoutMasterIdLst>
    <p:handoutMasterId r:id="rId6"/>
  </p:handoutMasterIdLst>
  <p:sldIdLst>
    <p:sldId id="453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orient="horz" pos="2142">
          <p15:clr>
            <a:srgbClr val="A4A3A4"/>
          </p15:clr>
        </p15:guide>
        <p15:guide id="5" orient="horz" pos="1641">
          <p15:clr>
            <a:srgbClr val="A4A3A4"/>
          </p15:clr>
        </p15:guide>
        <p15:guide id="6" pos="381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a Miller" initials="J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3765"/>
    <a:srgbClr val="00538E"/>
    <a:srgbClr val="646464"/>
    <a:srgbClr val="006699"/>
    <a:srgbClr val="0F4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0" autoAdjust="0"/>
    <p:restoredTop sz="97757" autoAdjust="0"/>
  </p:normalViewPr>
  <p:slideViewPr>
    <p:cSldViewPr snapToGrid="0" snapToObjects="1">
      <p:cViewPr varScale="1">
        <p:scale>
          <a:sx n="82" d="100"/>
          <a:sy n="82" d="100"/>
        </p:scale>
        <p:origin x="60" y="94"/>
      </p:cViewPr>
      <p:guideLst>
        <p:guide orient="horz" pos="2160"/>
        <p:guide pos="2880"/>
        <p:guide orient="horz" pos="1620"/>
        <p:guide orient="horz" pos="2142"/>
        <p:guide orient="horz" pos="1641"/>
        <p:guide pos="3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E8607-53BE-3245-AB9C-148D4AE8615D}" type="datetimeFigureOut">
              <a:rPr lang="en-US" smtClean="0"/>
              <a:pPr/>
              <a:t>8/16/2017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1FDAB-043F-4A41-95D9-7528E31CC5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623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1EF2C-DEED-3D43-A206-FF48769CCEE5}" type="datetimeFigureOut">
              <a:rPr lang="en-US" smtClean="0"/>
              <a:pPr/>
              <a:t>8/16/2017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4BC3C-AEED-614E-AE11-820449785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813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Slide">
    <p:bg>
      <p:bgPr>
        <a:solidFill>
          <a:srgbClr val="0037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25601" y="1664361"/>
            <a:ext cx="6046583" cy="182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403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37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5"/>
            <a:ext cx="7772400" cy="1102519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9FE26496-0FB0-6A42-98A6-4F6651CB0EA1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5" y="4912725"/>
            <a:ext cx="1168217" cy="14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62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C705-A8A3-8A47-A4F2-FE16AF9D580C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156099"/>
            <a:ext cx="8229600" cy="35171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2" y="4915802"/>
            <a:ext cx="1166121" cy="14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34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5"/>
            <a:ext cx="7772400" cy="1102519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28776" y="4846644"/>
            <a:ext cx="2133600" cy="273844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6380F077-3AD9-DC4F-A309-D913123B9832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06024" y="4846644"/>
            <a:ext cx="395304" cy="273844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5" y="4912725"/>
            <a:ext cx="1168217" cy="14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179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156099"/>
            <a:ext cx="8229600" cy="351710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C74677E6-C21C-054D-8F61-FC74F420C06D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2" y="4915802"/>
            <a:ext cx="1166121" cy="14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43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6CC0B0E7-361C-E84D-86F7-E99D2DBDE4CA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2" y="4915802"/>
            <a:ext cx="1166121" cy="14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30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5"/>
            <a:ext cx="7772400" cy="1102519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528776" y="4846644"/>
            <a:ext cx="2133600" cy="273844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1BD82D-0D68-954F-8EE6-145F9F01DBB0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06024" y="4846644"/>
            <a:ext cx="395304" cy="273844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5" y="4912725"/>
            <a:ext cx="1168217" cy="14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097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156099"/>
            <a:ext cx="8229600" cy="351710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5BE04797-3ED1-224B-A0A8-D5A493B56A96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2" y="4915802"/>
            <a:ext cx="1166121" cy="14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6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d Title and Content (Colored Heade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FEF62C90-9890-DB4A-961A-FE5FD20DFF02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2" y="4915802"/>
            <a:ext cx="1166121" cy="14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49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EAD70D66-E687-C14F-9D6A-F688D97EE764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4802421"/>
            <a:ext cx="9144000" cy="0"/>
          </a:xfrm>
          <a:prstGeom prst="line">
            <a:avLst/>
          </a:prstGeom>
          <a:ln>
            <a:solidFill>
              <a:srgbClr val="00376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1461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lnSpc>
          <a:spcPct val="90000"/>
        </a:lnSpc>
        <a:spcBef>
          <a:spcPct val="0"/>
        </a:spcBef>
        <a:buNone/>
        <a:defRPr sz="3600" kern="1200" spc="15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8376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4802421"/>
            <a:ext cx="9144000" cy="0"/>
          </a:xfrm>
          <a:prstGeom prst="line">
            <a:avLst/>
          </a:prstGeom>
          <a:ln>
            <a:solidFill>
              <a:srgbClr val="00927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0E86C26B-E935-B14B-B28F-1D8224ACDA9C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8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9" r:id="rId3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lnSpc>
          <a:spcPct val="90000"/>
        </a:lnSpc>
        <a:spcBef>
          <a:spcPct val="0"/>
        </a:spcBef>
        <a:buNone/>
        <a:defRPr sz="3600" kern="1200" spc="15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4802421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528776" y="484664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2F98D740-B25A-024D-976B-27C9D2BFF4CE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6024" y="4846644"/>
            <a:ext cx="3953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Tahoma"/>
                <a:cs typeface="Tahoma"/>
              </a:defRPr>
            </a:lvl1pPr>
          </a:lstStyle>
          <a:p>
            <a:fld id="{32CEE86A-C524-1E44-A9A0-E0E55E3657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4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lnSpc>
          <a:spcPct val="90000"/>
        </a:lnSpc>
        <a:spcBef>
          <a:spcPct val="0"/>
        </a:spcBef>
        <a:buNone/>
        <a:defRPr sz="3600" kern="1200" spc="15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DATES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6496-0FB0-6A42-98A6-4F6651CB0EA1}" type="datetime1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E86A-C524-1E44-A9A0-E0E55E36577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The Venue of PGDIS Conference 2018 changed. </a:t>
            </a:r>
          </a:p>
          <a:p>
            <a:r>
              <a:rPr lang="en-US" dirty="0"/>
              <a:t>New Venue and Dates to be announced soon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9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oper Genetics Color Theme">
      <a:dk1>
        <a:srgbClr val="505050"/>
      </a:dk1>
      <a:lt1>
        <a:srgbClr val="FFFFFF"/>
      </a:lt1>
      <a:dk2>
        <a:srgbClr val="004074"/>
      </a:dk2>
      <a:lt2>
        <a:srgbClr val="FFFFFF"/>
      </a:lt2>
      <a:accent1>
        <a:srgbClr val="0061B2"/>
      </a:accent1>
      <a:accent2>
        <a:srgbClr val="2A79D0"/>
      </a:accent2>
      <a:accent3>
        <a:srgbClr val="80C149"/>
      </a:accent3>
      <a:accent4>
        <a:srgbClr val="00927C"/>
      </a:accent4>
      <a:accent5>
        <a:srgbClr val="FABB15"/>
      </a:accent5>
      <a:accent6>
        <a:srgbClr val="AAB7D5"/>
      </a:accent6>
      <a:hlink>
        <a:srgbClr val="69A2E1"/>
      </a:hlink>
      <a:folHlink>
        <a:srgbClr val="9DC2EB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Cooper Genetics Color Theme">
      <a:dk1>
        <a:srgbClr val="505050"/>
      </a:dk1>
      <a:lt1>
        <a:srgbClr val="FFFFFF"/>
      </a:lt1>
      <a:dk2>
        <a:srgbClr val="004074"/>
      </a:dk2>
      <a:lt2>
        <a:srgbClr val="FFFFFF"/>
      </a:lt2>
      <a:accent1>
        <a:srgbClr val="0061B2"/>
      </a:accent1>
      <a:accent2>
        <a:srgbClr val="2A79D0"/>
      </a:accent2>
      <a:accent3>
        <a:srgbClr val="80C149"/>
      </a:accent3>
      <a:accent4>
        <a:srgbClr val="00927C"/>
      </a:accent4>
      <a:accent5>
        <a:srgbClr val="FABB15"/>
      </a:accent5>
      <a:accent6>
        <a:srgbClr val="AAB7D5"/>
      </a:accent6>
      <a:hlink>
        <a:srgbClr val="69A2E1"/>
      </a:hlink>
      <a:folHlink>
        <a:srgbClr val="9DC2EB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Custom 4">
      <a:dk1>
        <a:srgbClr val="505050"/>
      </a:dk1>
      <a:lt1>
        <a:srgbClr val="FFFFFF"/>
      </a:lt1>
      <a:dk2>
        <a:srgbClr val="053765"/>
      </a:dk2>
      <a:lt2>
        <a:srgbClr val="FFFFFF"/>
      </a:lt2>
      <a:accent1>
        <a:srgbClr val="0061B2"/>
      </a:accent1>
      <a:accent2>
        <a:srgbClr val="2A79D0"/>
      </a:accent2>
      <a:accent3>
        <a:srgbClr val="80C149"/>
      </a:accent3>
      <a:accent4>
        <a:srgbClr val="00927C"/>
      </a:accent4>
      <a:accent5>
        <a:srgbClr val="FABB15"/>
      </a:accent5>
      <a:accent6>
        <a:srgbClr val="AAB7D5"/>
      </a:accent6>
      <a:hlink>
        <a:srgbClr val="69A2E1"/>
      </a:hlink>
      <a:folHlink>
        <a:srgbClr val="9DC2EB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23581</TotalTime>
  <Words>21</Words>
  <Application>Microsoft Office PowerPoint</Application>
  <PresentationFormat>On-screen Show (16:9)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Tahoma</vt:lpstr>
      <vt:lpstr>Office Theme</vt:lpstr>
      <vt:lpstr>1_Office Theme</vt:lpstr>
      <vt:lpstr>2_Office Theme</vt:lpstr>
      <vt:lpstr>PROPOSED DATES</vt:lpstr>
    </vt:vector>
  </TitlesOfParts>
  <Company>Recombine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Sehnert</dc:creator>
  <cp:lastModifiedBy>tom weidner</cp:lastModifiedBy>
  <cp:revision>519</cp:revision>
  <dcterms:created xsi:type="dcterms:W3CDTF">2016-08-08T14:36:55Z</dcterms:created>
  <dcterms:modified xsi:type="dcterms:W3CDTF">2017-08-16T15:47:21Z</dcterms:modified>
</cp:coreProperties>
</file>