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6" r:id="rId3"/>
  </p:sldMasterIdLst>
  <p:notesMasterIdLst>
    <p:notesMasterId r:id="rId5"/>
  </p:notesMasterIdLst>
  <p:handoutMasterIdLst>
    <p:handoutMasterId r:id="rId6"/>
  </p:handoutMasterIdLst>
  <p:sldIdLst>
    <p:sldId id="453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orient="horz" pos="2142">
          <p15:clr>
            <a:srgbClr val="A4A3A4"/>
          </p15:clr>
        </p15:guide>
        <p15:guide id="5" orient="horz" pos="1641">
          <p15:clr>
            <a:srgbClr val="A4A3A4"/>
          </p15:clr>
        </p15:guide>
        <p15:guide id="6" pos="38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a Miller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765"/>
    <a:srgbClr val="00538E"/>
    <a:srgbClr val="646464"/>
    <a:srgbClr val="006699"/>
    <a:srgbClr val="0F4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0" autoAdjust="0"/>
    <p:restoredTop sz="97757" autoAdjust="0"/>
  </p:normalViewPr>
  <p:slideViewPr>
    <p:cSldViewPr snapToGrid="0" snapToObjects="1">
      <p:cViewPr varScale="1">
        <p:scale>
          <a:sx n="82" d="100"/>
          <a:sy n="82" d="100"/>
        </p:scale>
        <p:origin x="60" y="94"/>
      </p:cViewPr>
      <p:guideLst>
        <p:guide orient="horz" pos="2160"/>
        <p:guide pos="2880"/>
        <p:guide orient="horz" pos="1620"/>
        <p:guide orient="horz" pos="2142"/>
        <p:guide orient="horz" pos="1641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8607-53BE-3245-AB9C-148D4AE8615D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FDAB-043F-4A41-95D9-7528E31CC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62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1EF2C-DEED-3D43-A206-FF48769CCEE5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BC3C-AEED-614E-AE11-820449785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1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5601" y="1664361"/>
            <a:ext cx="6046583" cy="18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0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9FE26496-0FB0-6A42-98A6-4F6651CB0EA1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4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6380F077-3AD9-DC4F-A309-D913123B9832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7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C74677E6-C21C-054D-8F61-FC74F420C06D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3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6CC0B0E7-361C-E84D-86F7-E99D2DBDE4CA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0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1BD82D-0D68-954F-8EE6-145F9F01DBB0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5BE04797-3ED1-224B-A0A8-D5A493B56A96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d Title and Content (Colored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FEF62C90-9890-DB4A-961A-FE5FD20DFF02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9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EAD70D66-E687-C14F-9D6A-F688D97EE764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376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6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37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927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0E86C26B-E935-B14B-B28F-1D8224ACDA9C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2F98D740-B25A-024D-976B-27C9D2BFF4CE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6496-0FB0-6A42-98A6-4F6651CB0EA1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Venue of PGDIS Conference 2018 changed. </a:t>
            </a:r>
          </a:p>
          <a:p>
            <a:r>
              <a:rPr lang="en-US" dirty="0"/>
              <a:t>New Venue and Dates to be announced soon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Custom 4">
      <a:dk1>
        <a:srgbClr val="505050"/>
      </a:dk1>
      <a:lt1>
        <a:srgbClr val="FFFFFF"/>
      </a:lt1>
      <a:dk2>
        <a:srgbClr val="053765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23581</TotalTime>
  <Words>21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Office Theme</vt:lpstr>
      <vt:lpstr>1_Office Theme</vt:lpstr>
      <vt:lpstr>2_Office Theme</vt:lpstr>
      <vt:lpstr>PROPOSED DATES</vt:lpstr>
    </vt:vector>
  </TitlesOfParts>
  <Company>Recombine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Sehnert</dc:creator>
  <cp:lastModifiedBy>tom weidner</cp:lastModifiedBy>
  <cp:revision>519</cp:revision>
  <dcterms:created xsi:type="dcterms:W3CDTF">2016-08-08T14:36:55Z</dcterms:created>
  <dcterms:modified xsi:type="dcterms:W3CDTF">2017-08-16T15:24:14Z</dcterms:modified>
</cp:coreProperties>
</file>